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0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1250975"/>
            <a:ext cx="1584176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6" y="1250975"/>
            <a:ext cx="792088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6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9" y="3909060"/>
            <a:ext cx="945499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0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9"/>
            <a:ext cx="9144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9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3813043"/>
            <a:ext cx="108012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60" y="4013590"/>
            <a:ext cx="351128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16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9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420838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9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76990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123479"/>
            <a:ext cx="8856984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81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7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3"/>
            <a:ext cx="216024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797033"/>
            <a:ext cx="216024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797033"/>
            <a:ext cx="216024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797033"/>
            <a:ext cx="216024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102"/>
            <a:ext cx="216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4293102"/>
            <a:ext cx="216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4293102"/>
            <a:ext cx="216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4293102"/>
            <a:ext cx="216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211493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9144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81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7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9" y="1508789"/>
            <a:ext cx="7230271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2168349"/>
            <a:ext cx="3465218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4485123"/>
            <a:ext cx="3024336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55730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81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7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9144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389642"/>
            <a:ext cx="2869272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566983"/>
            <a:ext cx="1008112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72" y="1681517"/>
            <a:ext cx="1654767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045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749001"/>
            <a:ext cx="18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10643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248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1" y="242181"/>
            <a:ext cx="601216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1" y="1010267"/>
            <a:ext cx="601216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69" y="1508793"/>
            <a:ext cx="3059832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449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6444208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1" y="260653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5" y="260653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7" y="260653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77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356659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3621021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356659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3621021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170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389113"/>
            <a:ext cx="874846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5157198"/>
            <a:ext cx="874846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5" y="452669"/>
            <a:ext cx="3312128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7" y="452669"/>
            <a:ext cx="468052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2420765"/>
            <a:ext cx="144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2420765"/>
            <a:ext cx="144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2420765"/>
            <a:ext cx="144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3455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23484"/>
            <a:ext cx="86798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651258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10" y="1508788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3" y="1796671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08924" y="1734658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1220-6C87-43A6-954D-E1CE284835F4}" type="datetimeFigureOut">
              <a:rPr lang="en-US" smtClean="0"/>
              <a:t>30-Oct-23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5FB8-69A9-4BC3-ACE0-BC7061C182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0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7351" y="3033424"/>
            <a:ext cx="502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Berlin Sans FB Demi" panose="020E0802020502020306" pitchFamily="34" charset="0"/>
              </a:rPr>
              <a:t>PEMELIHARAAN </a:t>
            </a:r>
          </a:p>
          <a:p>
            <a:pPr lvl="0" algn="ctr"/>
            <a:r>
              <a:rPr lang="en-US" sz="3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Berlin Sans FB Demi" panose="020E0802020502020306" pitchFamily="34" charset="0"/>
              </a:rPr>
              <a:t>AYAM KUB</a:t>
            </a:r>
            <a:endParaRPr lang="en-US" sz="36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C:\Users\PERSONALITY\Downloads\WhatsApp Image 2023-05-16 at 07.32.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0" y="249516"/>
            <a:ext cx="3134504" cy="55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921864" y="4634047"/>
            <a:ext cx="213098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" y="6088031"/>
            <a:ext cx="4121150" cy="760542"/>
          </a:xfrm>
          <a:custGeom>
            <a:avLst/>
            <a:gdLst>
              <a:gd name="connsiteX0" fmla="*/ 0 w 4766733"/>
              <a:gd name="connsiteY0" fmla="*/ 0 h 760542"/>
              <a:gd name="connsiteX1" fmla="*/ 4766733 w 4766733"/>
              <a:gd name="connsiteY1" fmla="*/ 0 h 760542"/>
              <a:gd name="connsiteX2" fmla="*/ 4766733 w 4766733"/>
              <a:gd name="connsiteY2" fmla="*/ 760542 h 760542"/>
              <a:gd name="connsiteX3" fmla="*/ 0 w 4766733"/>
              <a:gd name="connsiteY3" fmla="*/ 760542 h 760542"/>
              <a:gd name="connsiteX4" fmla="*/ 0 w 4766733"/>
              <a:gd name="connsiteY4" fmla="*/ 0 h 760542"/>
              <a:gd name="connsiteX0" fmla="*/ 0 w 5494866"/>
              <a:gd name="connsiteY0" fmla="*/ 0 h 760542"/>
              <a:gd name="connsiteX1" fmla="*/ 5494866 w 5494866"/>
              <a:gd name="connsiteY1" fmla="*/ 0 h 760542"/>
              <a:gd name="connsiteX2" fmla="*/ 4766733 w 5494866"/>
              <a:gd name="connsiteY2" fmla="*/ 760542 h 760542"/>
              <a:gd name="connsiteX3" fmla="*/ 0 w 5494866"/>
              <a:gd name="connsiteY3" fmla="*/ 760542 h 760542"/>
              <a:gd name="connsiteX4" fmla="*/ 0 w 5494866"/>
              <a:gd name="connsiteY4" fmla="*/ 0 h 76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866" h="760542">
                <a:moveTo>
                  <a:pt x="0" y="0"/>
                </a:moveTo>
                <a:lnTo>
                  <a:pt x="5494866" y="0"/>
                </a:lnTo>
                <a:lnTo>
                  <a:pt x="4766733" y="760542"/>
                </a:lnTo>
                <a:lnTo>
                  <a:pt x="0" y="7605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6" y="6176068"/>
            <a:ext cx="422841" cy="581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807" y="6137586"/>
            <a:ext cx="40415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Kementerian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Pertanian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Badan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Standardisasi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Pertanian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7584" y="1175002"/>
            <a:ext cx="3169195" cy="683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900" b="1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Laporan</a:t>
            </a:r>
            <a:r>
              <a:rPr lang="en-US" sz="19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Kegiatan</a:t>
            </a:r>
            <a:endParaRPr lang="en-US" sz="19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1900" b="1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Bulan</a:t>
            </a:r>
            <a:r>
              <a:rPr lang="en-US" sz="19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September</a:t>
            </a:r>
            <a:endParaRPr lang="en-US" sz="19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0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PERSONALITY\Downloads\WhatsApp Image 2023-10-30 at 07.39.5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0386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24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RSONALITY\Downloads\WhatsApp Image 2023-10-30 at 07.39.52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2662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ERSONALITY\Downloads\WhatsApp Image 2023-10-30 at 07.39.5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36576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074721"/>
      </p:ext>
    </p:extLst>
  </p:cSld>
  <p:clrMapOvr>
    <a:masterClrMapping/>
  </p:clrMapOvr>
</p:sld>
</file>

<file path=ppt/theme/theme1.xml><?xml version="1.0" encoding="utf-8"?>
<a:theme xmlns:a="http://schemas.openxmlformats.org/drawingml/2006/main" name="PPT Ayam KUB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Ayam KUB 2023</Template>
  <TotalTime>19</TotalTime>
  <Words>13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PPT Ayam KUB 2023</vt:lpstr>
      <vt:lpstr>Contents Slide Master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PERSONALITY</dc:creator>
  <cp:lastModifiedBy>PERSONALITY</cp:lastModifiedBy>
  <cp:revision>3</cp:revision>
  <dcterms:created xsi:type="dcterms:W3CDTF">2023-09-25T01:23:16Z</dcterms:created>
  <dcterms:modified xsi:type="dcterms:W3CDTF">2023-10-30T01:50:31Z</dcterms:modified>
</cp:coreProperties>
</file>